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69" r:id="rId4"/>
    <p:sldId id="261" r:id="rId5"/>
    <p:sldId id="277" r:id="rId6"/>
    <p:sldId id="278" r:id="rId7"/>
    <p:sldId id="270" r:id="rId8"/>
    <p:sldId id="264" r:id="rId9"/>
    <p:sldId id="268" r:id="rId10"/>
    <p:sldId id="272" r:id="rId11"/>
    <p:sldId id="266" r:id="rId12"/>
    <p:sldId id="262" r:id="rId13"/>
    <p:sldId id="265" r:id="rId14"/>
    <p:sldId id="257" r:id="rId15"/>
    <p:sldId id="273" r:id="rId16"/>
    <p:sldId id="274" r:id="rId17"/>
    <p:sldId id="275" r:id="rId18"/>
    <p:sldId id="276" r:id="rId19"/>
    <p:sldId id="279" r:id="rId20"/>
    <p:sldId id="258" r:id="rId21"/>
  </p:sldIdLst>
  <p:sldSz cx="10691813" cy="755967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87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9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66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7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56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1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15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4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90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3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4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12A4-8F42-47F1-B935-1C23752D79FD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EA4D-84D2-4747-9562-9F23E8E18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78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287272" y="1163834"/>
            <a:ext cx="7856728" cy="5047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夏の夜空に見える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星の集まりを何と呼ぶ？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ja-JP" altLang="en-US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050" name="Picture 2" descr="天の川」の正体は銀河系！英語名や七夕伝説や観測におすすめの ...">
            <a:extLst>
              <a:ext uri="{FF2B5EF4-FFF2-40B4-BE49-F238E27FC236}">
                <a16:creationId xmlns:a16="http://schemas.microsoft.com/office/drawing/2014/main" id="{A5146695-E641-053F-EC9F-25569A7C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3004149" y="3555716"/>
            <a:ext cx="4500622" cy="27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3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0407" y="885551"/>
            <a:ext cx="7086228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7019" y="885550"/>
            <a:ext cx="7086228" cy="53151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A1C92-8A27-F093-6870-B2E919CC6F47}"/>
              </a:ext>
            </a:extLst>
          </p:cNvPr>
          <p:cNvSpPr txBox="1"/>
          <p:nvPr/>
        </p:nvSpPr>
        <p:spPr>
          <a:xfrm>
            <a:off x="906473" y="950026"/>
            <a:ext cx="3736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土星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C34C4B-709E-A016-B0F3-89C45D0A9F33}"/>
              </a:ext>
            </a:extLst>
          </p:cNvPr>
          <p:cNvSpPr txBox="1"/>
          <p:nvPr/>
        </p:nvSpPr>
        <p:spPr>
          <a:xfrm>
            <a:off x="6221599" y="950026"/>
            <a:ext cx="3736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木星</a:t>
            </a:r>
          </a:p>
        </p:txBody>
      </p:sp>
      <p:pic>
        <p:nvPicPr>
          <p:cNvPr id="3078" name="Picture 6" descr="環が美しい土星の最新画像 ハッブル宇宙望遠鏡が2020年7月に撮影 ...">
            <a:extLst>
              <a:ext uri="{FF2B5EF4-FFF2-40B4-BE49-F238E27FC236}">
                <a16:creationId xmlns:a16="http://schemas.microsoft.com/office/drawing/2014/main" id="{689793CF-4F7A-E8B3-FCA8-4D8C87FB0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8171" r="18472" b="15207"/>
          <a:stretch/>
        </p:blipFill>
        <p:spPr bwMode="auto">
          <a:xfrm>
            <a:off x="778921" y="3387641"/>
            <a:ext cx="3614347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「木星画像」の画像検索結果">
            <a:extLst>
              <a:ext uri="{FF2B5EF4-FFF2-40B4-BE49-F238E27FC236}">
                <a16:creationId xmlns:a16="http://schemas.microsoft.com/office/drawing/2014/main" id="{DE54ABD8-8EF9-0E2A-2FD4-B666E8FB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56" y="3543113"/>
            <a:ext cx="2293725" cy="2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925550" y="1572509"/>
            <a:ext cx="8631044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6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宇宙飛行士の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若田光一さんの出身地は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どこでしょう？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21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59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275" y="1122274"/>
            <a:ext cx="7559675" cy="53151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A8722B-71AE-6B33-D40B-37BD2479D8C8}"/>
              </a:ext>
            </a:extLst>
          </p:cNvPr>
          <p:cNvSpPr txBox="1"/>
          <p:nvPr/>
        </p:nvSpPr>
        <p:spPr>
          <a:xfrm>
            <a:off x="6396370" y="838371"/>
            <a:ext cx="3275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埼玉県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所沢市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67DA52-477D-7408-0DFE-FFE0A456B0A1}"/>
              </a:ext>
            </a:extLst>
          </p:cNvPr>
          <p:cNvSpPr txBox="1"/>
          <p:nvPr/>
        </p:nvSpPr>
        <p:spPr>
          <a:xfrm>
            <a:off x="1019680" y="993136"/>
            <a:ext cx="3275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埼玉県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大宮市</a:t>
            </a:r>
          </a:p>
        </p:txBody>
      </p:sp>
      <p:pic>
        <p:nvPicPr>
          <p:cNvPr id="1026" name="Picture 2" descr="「大宮市イラスト」の画像検索結果">
            <a:extLst>
              <a:ext uri="{FF2B5EF4-FFF2-40B4-BE49-F238E27FC236}">
                <a16:creationId xmlns:a16="http://schemas.microsoft.com/office/drawing/2014/main" id="{EC2E6408-3515-284B-B802-A2DD6C07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2" y="3779837"/>
            <a:ext cx="2486994" cy="24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所沢市ホームページ 所沢市の地形（ちけい）">
            <a:extLst>
              <a:ext uri="{FF2B5EF4-FFF2-40B4-BE49-F238E27FC236}">
                <a16:creationId xmlns:a16="http://schemas.microsoft.com/office/drawing/2014/main" id="{C6CC6DB5-5592-E780-F651-BFB39BB7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99" y="4213709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7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494263" y="1011403"/>
            <a:ext cx="7805854" cy="5047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7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冬の夜空で一番明るく見えるオオイヌ座の星は、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何という星でしょう？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16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41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275" y="1122274"/>
            <a:ext cx="7559675" cy="531512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974EB4-ADC2-4FA1-B8B6-4308EF78E428}"/>
              </a:ext>
            </a:extLst>
          </p:cNvPr>
          <p:cNvSpPr txBox="1"/>
          <p:nvPr/>
        </p:nvSpPr>
        <p:spPr>
          <a:xfrm>
            <a:off x="1019681" y="765014"/>
            <a:ext cx="3275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ベテル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ギウス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E25830-3450-F833-B27E-259274AC988E}"/>
              </a:ext>
            </a:extLst>
          </p:cNvPr>
          <p:cNvSpPr txBox="1"/>
          <p:nvPr/>
        </p:nvSpPr>
        <p:spPr>
          <a:xfrm>
            <a:off x="6248948" y="922820"/>
            <a:ext cx="3568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シリウス</a:t>
            </a:r>
          </a:p>
        </p:txBody>
      </p:sp>
      <p:pic>
        <p:nvPicPr>
          <p:cNvPr id="5122" name="Picture 2" descr="冬の星座 オリオン座（背景透過） | クリップアート | プリント ...">
            <a:extLst>
              <a:ext uri="{FF2B5EF4-FFF2-40B4-BE49-F238E27FC236}">
                <a16:creationId xmlns:a16="http://schemas.microsoft.com/office/drawing/2014/main" id="{EC640094-48A3-FCAE-4576-2BAF991FB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83" y="445843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星座・おおいぬ座のイラスト | イラスト無料・かわいいテンプレート">
            <a:extLst>
              <a:ext uri="{FF2B5EF4-FFF2-40B4-BE49-F238E27FC236}">
                <a16:creationId xmlns:a16="http://schemas.microsoft.com/office/drawing/2014/main" id="{E1876A99-A003-1932-9192-09C1EB8EA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0697"/>
          <a:stretch/>
        </p:blipFill>
        <p:spPr bwMode="auto">
          <a:xfrm>
            <a:off x="7238209" y="4299706"/>
            <a:ext cx="1727371" cy="18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0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037063" y="1425346"/>
            <a:ext cx="8497229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8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ここは新潟県津南町ですが、津南町という名の星があります。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本当？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17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0317" y="885551"/>
            <a:ext cx="7086228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5551" y="885551"/>
            <a:ext cx="7086228" cy="53151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A8722B-71AE-6B33-D40B-37BD2479D8C8}"/>
              </a:ext>
            </a:extLst>
          </p:cNvPr>
          <p:cNvSpPr txBox="1"/>
          <p:nvPr/>
        </p:nvSpPr>
        <p:spPr>
          <a:xfrm>
            <a:off x="6155473" y="876525"/>
            <a:ext cx="4092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en-US" altLang="ja-JP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うっそ</a:t>
            </a:r>
            <a:endParaRPr kumimoji="1" lang="en-US" altLang="ja-JP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で～す！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67DA52-477D-7408-0DFE-FFE0A456B0A1}"/>
              </a:ext>
            </a:extLst>
          </p:cNvPr>
          <p:cNvSpPr txBox="1"/>
          <p:nvPr/>
        </p:nvSpPr>
        <p:spPr>
          <a:xfrm>
            <a:off x="1019681" y="876525"/>
            <a:ext cx="3275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kumimoji="1" lang="en-US" altLang="ja-JP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本当</a:t>
            </a:r>
            <a:endParaRPr kumimoji="1" lang="en-US" altLang="ja-JP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です！</a:t>
            </a:r>
          </a:p>
        </p:txBody>
      </p:sp>
      <p:pic>
        <p:nvPicPr>
          <p:cNvPr id="9218" name="Picture 2" descr="嘘をつく男性の無料イラスト | フリーイラスト素材集 ジャパクリップ">
            <a:extLst>
              <a:ext uri="{FF2B5EF4-FFF2-40B4-BE49-F238E27FC236}">
                <a16:creationId xmlns:a16="http://schemas.microsoft.com/office/drawing/2014/main" id="{9776ACE3-065D-CF28-A1AE-B6E0D986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98" y="4479624"/>
            <a:ext cx="1700097" cy="17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真実」のイラスト文字 | かわいいフリー素材集 いらすとや">
            <a:extLst>
              <a:ext uri="{FF2B5EF4-FFF2-40B4-BE49-F238E27FC236}">
                <a16:creationId xmlns:a16="http://schemas.microsoft.com/office/drawing/2014/main" id="{AB976A81-2941-2892-9D77-B390699C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9" y="4614118"/>
            <a:ext cx="1819855" cy="16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5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691811" cy="755967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482315" y="1223919"/>
            <a:ext cx="7727181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9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毎年</a:t>
            </a:r>
            <a:r>
              <a:rPr kumimoji="1" lang="en-US" altLang="ja-JP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12</a:t>
            </a:r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月に観察できる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流星群の名前は？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三大流星群のうちの一つです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170" name="Picture 2" descr="フリーイラスト] 3つの流れ星 - パブリックドメインQ：著作権 ...">
            <a:extLst>
              <a:ext uri="{FF2B5EF4-FFF2-40B4-BE49-F238E27FC236}">
                <a16:creationId xmlns:a16="http://schemas.microsoft.com/office/drawing/2014/main" id="{0DC8616F-2762-76DA-21B3-4DD03473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99" y="4626240"/>
            <a:ext cx="2953097" cy="17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0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59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275" y="1122274"/>
            <a:ext cx="7559675" cy="53151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A8722B-71AE-6B33-D40B-37BD2479D8C8}"/>
              </a:ext>
            </a:extLst>
          </p:cNvPr>
          <p:cNvSpPr txBox="1"/>
          <p:nvPr/>
        </p:nvSpPr>
        <p:spPr>
          <a:xfrm>
            <a:off x="5875669" y="826041"/>
            <a:ext cx="409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ふたご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座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流星群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67DA52-477D-7408-0DFE-FFE0A456B0A1}"/>
              </a:ext>
            </a:extLst>
          </p:cNvPr>
          <p:cNvSpPr txBox="1"/>
          <p:nvPr/>
        </p:nvSpPr>
        <p:spPr>
          <a:xfrm>
            <a:off x="970613" y="765012"/>
            <a:ext cx="3373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オリオン座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流星群</a:t>
            </a:r>
          </a:p>
        </p:txBody>
      </p:sp>
      <p:pic>
        <p:nvPicPr>
          <p:cNvPr id="8194" name="Picture 2" descr="オリオン座のイラスト | かわいいフリー素材集 いらすとや">
            <a:extLst>
              <a:ext uri="{FF2B5EF4-FFF2-40B4-BE49-F238E27FC236}">
                <a16:creationId xmlns:a16="http://schemas.microsoft.com/office/drawing/2014/main" id="{F41713F3-07A0-7CAF-E58F-F57D8BD6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76" y="4242361"/>
            <a:ext cx="1659353" cy="18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星座 ふたご座 黄色イラスト - No: 431936／無料イラストなら「イラストAC」">
            <a:extLst>
              <a:ext uri="{FF2B5EF4-FFF2-40B4-BE49-F238E27FC236}">
                <a16:creationId xmlns:a16="http://schemas.microsoft.com/office/drawing/2014/main" id="{6A94E11B-5087-A03A-A51A-91265B0E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22" y="4181332"/>
            <a:ext cx="1989215" cy="1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1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482313" y="1425104"/>
            <a:ext cx="77271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１０問目　ラスト問題！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422FB8-4873-BFBD-2D04-C234E2A79C02}"/>
              </a:ext>
            </a:extLst>
          </p:cNvPr>
          <p:cNvSpPr txBox="1"/>
          <p:nvPr/>
        </p:nvSpPr>
        <p:spPr>
          <a:xfrm>
            <a:off x="1514967" y="2440767"/>
            <a:ext cx="7727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惑星の「天王星」は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ある匂いがするといわれています。</a:t>
            </a:r>
            <a:endParaRPr kumimoji="1" lang="en-US" altLang="ja-JP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なんの匂いでしょうか</a:t>
            </a:r>
          </a:p>
        </p:txBody>
      </p:sp>
    </p:spTree>
    <p:extLst>
      <p:ext uri="{BB962C8B-B14F-4D97-AF65-F5344CB8AC3E}">
        <p14:creationId xmlns:p14="http://schemas.microsoft.com/office/powerpoint/2010/main" val="93064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368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5329" y="1122274"/>
            <a:ext cx="7559675" cy="53151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A1C92-8A27-F093-6870-B2E919CC6F47}"/>
              </a:ext>
            </a:extLst>
          </p:cNvPr>
          <p:cNvSpPr txBox="1"/>
          <p:nvPr/>
        </p:nvSpPr>
        <p:spPr>
          <a:xfrm>
            <a:off x="1026369" y="3081449"/>
            <a:ext cx="373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①天の川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C34C4B-709E-A016-B0F3-89C45D0A9F33}"/>
              </a:ext>
            </a:extLst>
          </p:cNvPr>
          <p:cNvSpPr txBox="1"/>
          <p:nvPr/>
        </p:nvSpPr>
        <p:spPr>
          <a:xfrm>
            <a:off x="6215517" y="3081449"/>
            <a:ext cx="373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②利根川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36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59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275" y="1122274"/>
            <a:ext cx="7559675" cy="53151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C59095-B4AF-83A1-D7C4-11DB0AE1A320}"/>
              </a:ext>
            </a:extLst>
          </p:cNvPr>
          <p:cNvSpPr txBox="1"/>
          <p:nvPr/>
        </p:nvSpPr>
        <p:spPr>
          <a:xfrm>
            <a:off x="1137424" y="914400"/>
            <a:ext cx="28547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endParaRPr kumimoji="1" lang="en-US" altLang="ja-JP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おなら</a:t>
            </a:r>
            <a:endParaRPr kumimoji="1" lang="en-US" altLang="ja-JP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 descr="「おならイラスト」の画像検索結果">
            <a:extLst>
              <a:ext uri="{FF2B5EF4-FFF2-40B4-BE49-F238E27FC236}">
                <a16:creationId xmlns:a16="http://schemas.microsoft.com/office/drawing/2014/main" id="{8C67C222-3D30-52FA-08A6-E5CF8A23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90" y="3579965"/>
            <a:ext cx="3116062" cy="23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お酢イラスト／無料イラストなら「イラストAC」">
            <a:extLst>
              <a:ext uri="{FF2B5EF4-FFF2-40B4-BE49-F238E27FC236}">
                <a16:creationId xmlns:a16="http://schemas.microsoft.com/office/drawing/2014/main" id="{7DCF38BE-320E-3F4E-8885-EBF1DADD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66" y="3381604"/>
            <a:ext cx="1676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681F8D-033C-2B06-58C4-297DADDD6871}"/>
              </a:ext>
            </a:extLst>
          </p:cNvPr>
          <p:cNvSpPr txBox="1"/>
          <p:nvPr/>
        </p:nvSpPr>
        <p:spPr>
          <a:xfrm>
            <a:off x="6452550" y="914400"/>
            <a:ext cx="28547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endParaRPr kumimoji="1" lang="en-US" altLang="ja-JP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お酢</a:t>
            </a:r>
            <a:endParaRPr kumimoji="1" lang="en-US" altLang="ja-JP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31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482314" y="1297947"/>
            <a:ext cx="7727181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一年で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一番大きく見える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満月の呼び方は？</a:t>
            </a:r>
          </a:p>
        </p:txBody>
      </p:sp>
      <p:pic>
        <p:nvPicPr>
          <p:cNvPr id="11268" name="Picture 4" descr="うさぎが餅つきをする満月（中秋の名月）のイラスト | 十五夜 イラスト, 秋 デザイン ポスター, イラスト">
            <a:extLst>
              <a:ext uri="{FF2B5EF4-FFF2-40B4-BE49-F238E27FC236}">
                <a16:creationId xmlns:a16="http://schemas.microsoft.com/office/drawing/2014/main" id="{BA0CB15A-AB01-2230-6A39-88477FE0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87" y="13400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3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59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275" y="1122274"/>
            <a:ext cx="7559675" cy="531512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974EB4-ADC2-4FA1-B8B6-4308EF78E428}"/>
              </a:ext>
            </a:extLst>
          </p:cNvPr>
          <p:cNvSpPr txBox="1"/>
          <p:nvPr/>
        </p:nvSpPr>
        <p:spPr>
          <a:xfrm>
            <a:off x="5899800" y="831894"/>
            <a:ext cx="4267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②スーパー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ムーン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B73C9E-7066-43F0-BA70-B20D9AEBFEEF}"/>
              </a:ext>
            </a:extLst>
          </p:cNvPr>
          <p:cNvSpPr txBox="1"/>
          <p:nvPr/>
        </p:nvSpPr>
        <p:spPr>
          <a:xfrm>
            <a:off x="665019" y="831894"/>
            <a:ext cx="3788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①ウルトラ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ムーン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D127E7-0AF0-4D0A-88A8-92336210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70" y="2768642"/>
            <a:ext cx="3285519" cy="36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265334E-3919-42B3-A65F-99932425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05" y="2926743"/>
            <a:ext cx="3128620" cy="33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2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370802" y="1258215"/>
            <a:ext cx="7950205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キレイで神秘的な「流れ星」。</a:t>
            </a:r>
            <a:endParaRPr kumimoji="1" lang="en-US" altLang="ja-JP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星ではなくて</a:t>
            </a:r>
            <a:endParaRPr kumimoji="1" lang="en-US" altLang="ja-JP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「宇宙をさまようチリ」</a:t>
            </a:r>
            <a:endParaRPr kumimoji="1" lang="en-US" altLang="ja-JP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なんです。</a:t>
            </a:r>
            <a:endParaRPr kumimoji="1" lang="en-US" altLang="ja-JP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本当？</a:t>
            </a:r>
            <a:endParaRPr kumimoji="1" lang="en-US" altLang="ja-JP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074" name="Picture 2" descr="ホコリ - フリーなイラスト素材集 フリイラくん">
            <a:extLst>
              <a:ext uri="{FF2B5EF4-FFF2-40B4-BE49-F238E27FC236}">
                <a16:creationId xmlns:a16="http://schemas.microsoft.com/office/drawing/2014/main" id="{7EBF3866-87D9-CC5B-7B74-B6914B00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/>
          <a:stretch/>
        </p:blipFill>
        <p:spPr bwMode="auto">
          <a:xfrm>
            <a:off x="7083656" y="4348976"/>
            <a:ext cx="2143125" cy="19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6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593" y="1122274"/>
            <a:ext cx="7559675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275" y="1122274"/>
            <a:ext cx="7559675" cy="53151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A8722B-71AE-6B33-D40B-37BD2479D8C8}"/>
              </a:ext>
            </a:extLst>
          </p:cNvPr>
          <p:cNvSpPr txBox="1"/>
          <p:nvPr/>
        </p:nvSpPr>
        <p:spPr>
          <a:xfrm>
            <a:off x="6066263" y="776164"/>
            <a:ext cx="409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うそ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そんなはず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ないよね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67DA52-477D-7408-0DFE-FFE0A456B0A1}"/>
              </a:ext>
            </a:extLst>
          </p:cNvPr>
          <p:cNvSpPr txBox="1"/>
          <p:nvPr/>
        </p:nvSpPr>
        <p:spPr>
          <a:xfrm>
            <a:off x="1019681" y="876525"/>
            <a:ext cx="3275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kumimoji="1"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本当</a:t>
            </a: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ビックリ</a:t>
            </a:r>
            <a:endParaRPr kumimoji="1"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だけど！</a:t>
            </a:r>
            <a:endParaRPr kumimoji="1"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3314" name="Picture 2" descr="マジか！ – illust STAMPO （イラスト スタンポ）">
            <a:extLst>
              <a:ext uri="{FF2B5EF4-FFF2-40B4-BE49-F238E27FC236}">
                <a16:creationId xmlns:a16="http://schemas.microsoft.com/office/drawing/2014/main" id="{2C7F5DB6-44DB-0582-6CB6-40A4FE15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17" y="4015846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韓国語で「そんなはずがない」はこう言います！ - これでOK！韓国語">
            <a:extLst>
              <a:ext uri="{FF2B5EF4-FFF2-40B4-BE49-F238E27FC236}">
                <a16:creationId xmlns:a16="http://schemas.microsoft.com/office/drawing/2014/main" id="{E5CFC01A-CBA2-2697-8F35-FEB9C044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43" y="4192484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7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482314" y="1175334"/>
            <a:ext cx="7727181" cy="4985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昨年の</a:t>
            </a:r>
            <a:r>
              <a:rPr kumimoji="1" lang="en-US" altLang="ja-JP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11</a:t>
            </a:r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kumimoji="1" lang="en-US" altLang="ja-JP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8</a:t>
            </a:r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日は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皆既月食がありました</a:t>
            </a:r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。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この時、月は何色に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6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見えたでしょう？</a:t>
            </a:r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60A1FE-E1BC-D19D-5B05-1C92EFA2C044}"/>
              </a:ext>
            </a:extLst>
          </p:cNvPr>
          <p:cNvSpPr txBox="1"/>
          <p:nvPr/>
        </p:nvSpPr>
        <p:spPr>
          <a:xfrm>
            <a:off x="1674174" y="30956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かいきげっしょく</a:t>
            </a:r>
          </a:p>
        </p:txBody>
      </p:sp>
    </p:spTree>
    <p:extLst>
      <p:ext uri="{BB962C8B-B14F-4D97-AF65-F5344CB8AC3E}">
        <p14:creationId xmlns:p14="http://schemas.microsoft.com/office/powerpoint/2010/main" val="408696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53F81089-53F6-43BF-B00D-338BFC9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0407" y="885551"/>
            <a:ext cx="7086228" cy="5315126"/>
          </a:xfrm>
          <a:prstGeom prst="rect">
            <a:avLst/>
          </a:prstGeom>
        </p:spPr>
      </p:pic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8F4A319E-BD19-45B0-9B28-36C50A26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8605" y="885551"/>
            <a:ext cx="7086228" cy="5315126"/>
          </a:xfrm>
          <a:prstGeom prst="rect">
            <a:avLst/>
          </a:prstGeom>
        </p:spPr>
      </p:pic>
      <p:pic>
        <p:nvPicPr>
          <p:cNvPr id="1026" name="Picture 2" descr="皆既月食のフリー素材一覧｜へたれな素材 - 写真・イラスト素材 ...">
            <a:extLst>
              <a:ext uri="{FF2B5EF4-FFF2-40B4-BE49-F238E27FC236}">
                <a16:creationId xmlns:a16="http://schemas.microsoft.com/office/drawing/2014/main" id="{9AA75FB9-B176-3218-344F-D7880867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26377" r="24918" b="21766"/>
          <a:stretch/>
        </p:blipFill>
        <p:spPr bwMode="auto">
          <a:xfrm>
            <a:off x="760005" y="3543114"/>
            <a:ext cx="3443845" cy="24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A1C92-8A27-F093-6870-B2E919CC6F47}"/>
              </a:ext>
            </a:extLst>
          </p:cNvPr>
          <p:cNvSpPr txBox="1"/>
          <p:nvPr/>
        </p:nvSpPr>
        <p:spPr>
          <a:xfrm>
            <a:off x="760005" y="749318"/>
            <a:ext cx="3736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赤に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近い色</a:t>
            </a:r>
          </a:p>
        </p:txBody>
      </p:sp>
      <p:pic>
        <p:nvPicPr>
          <p:cNvPr id="1028" name="Picture 4" descr="スーパームーンイラスト／無料イラストなら「イラストAC」">
            <a:extLst>
              <a:ext uri="{FF2B5EF4-FFF2-40B4-BE49-F238E27FC236}">
                <a16:creationId xmlns:a16="http://schemas.microsoft.com/office/drawing/2014/main" id="{A2F8EEF2-BA83-5D7A-1768-EC486538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55" y="3543113"/>
            <a:ext cx="3487732" cy="24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C34C4B-709E-A016-B0F3-89C45D0A9F33}"/>
              </a:ext>
            </a:extLst>
          </p:cNvPr>
          <p:cNvSpPr txBox="1"/>
          <p:nvPr/>
        </p:nvSpPr>
        <p:spPr>
          <a:xfrm>
            <a:off x="6304726" y="749318"/>
            <a:ext cx="3736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ピンクに</a:t>
            </a:r>
            <a:endParaRPr kumimoji="1" lang="en-US" altLang="ja-JP" sz="5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5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近い色</a:t>
            </a:r>
          </a:p>
        </p:txBody>
      </p:sp>
    </p:spTree>
    <p:extLst>
      <p:ext uri="{BB962C8B-B14F-4D97-AF65-F5344CB8AC3E}">
        <p14:creationId xmlns:p14="http://schemas.microsoft.com/office/powerpoint/2010/main" val="615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ゲームの画面&#10;&#10;中程度の精度で自動的に生成された説明">
            <a:extLst>
              <a:ext uri="{FF2B5EF4-FFF2-40B4-BE49-F238E27FC236}">
                <a16:creationId xmlns:a16="http://schemas.microsoft.com/office/drawing/2014/main" id="{089C4849-1560-43C1-9038-5733EB7D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3" cy="755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A69E6-5C4F-47B1-983A-7C5FD2190A9D}"/>
              </a:ext>
            </a:extLst>
          </p:cNvPr>
          <p:cNvSpPr txBox="1"/>
          <p:nvPr/>
        </p:nvSpPr>
        <p:spPr>
          <a:xfrm>
            <a:off x="1148575" y="1448978"/>
            <a:ext cx="8809464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</a:t>
            </a: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問目</a:t>
            </a:r>
            <a:endParaRPr kumimoji="1"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土星と木星はどちらも</a:t>
            </a:r>
            <a:endParaRPr kumimoji="1" lang="en-US" altLang="ja-JP" sz="5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4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太陽の周りを回る惑星ですが</a:t>
            </a:r>
            <a:r>
              <a:rPr kumimoji="1" lang="ja-JP" altLang="en-US" sz="5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1" lang="en-US" altLang="ja-JP" sz="5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どちらが大きいでしょうか？</a:t>
            </a:r>
            <a:endParaRPr kumimoji="1" lang="en-US" altLang="ja-JP" sz="5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5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（土星の環は除きます）</a:t>
            </a:r>
            <a:endParaRPr kumimoji="1" lang="en-US" altLang="ja-JP" sz="5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en-US" altLang="ja-JP" sz="6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76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278</Words>
  <Application>Microsoft Office PowerPoint</Application>
  <PresentationFormat>ユーザー設定</PresentationFormat>
  <Paragraphs>108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HGP創英角ﾎﾟｯﾌﾟ体</vt:lpstr>
      <vt:lpstr>HGS創英角ﾎﾟｯﾌﾟ体</vt:lpstr>
      <vt:lpstr>HG創英角ﾎﾟｯﾌﾟ体</vt:lpstr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 菜都子</dc:creator>
  <cp:lastModifiedBy>糟谷 直弘</cp:lastModifiedBy>
  <cp:revision>33</cp:revision>
  <cp:lastPrinted>2021-05-13T08:49:03Z</cp:lastPrinted>
  <dcterms:created xsi:type="dcterms:W3CDTF">2021-05-13T07:53:39Z</dcterms:created>
  <dcterms:modified xsi:type="dcterms:W3CDTF">2023-05-26T05:58:36Z</dcterms:modified>
</cp:coreProperties>
</file>